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48" y="114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05.05.2026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B02D8B8-74FE-46FC-B9E6-397A6027C197}"/>
              </a:ext>
            </a:extLst>
          </p:cNvPr>
          <p:cNvPicPr/>
          <p:nvPr/>
        </p:nvPicPr>
        <p:blipFill rotWithShape="1">
          <a:blip r:embed="rId8"/>
          <a:srcRect l="45094" t="59107" r="43591" b="21971"/>
          <a:stretch/>
        </p:blipFill>
        <p:spPr bwMode="auto">
          <a:xfrm>
            <a:off x="165714" y="1871047"/>
            <a:ext cx="2236237" cy="15555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336</TotalTime>
  <Words>85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114</cp:lastModifiedBy>
  <cp:revision>32</cp:revision>
  <cp:lastPrinted>2023-08-02T12:13:29Z</cp:lastPrinted>
  <dcterms:created xsi:type="dcterms:W3CDTF">2023-08-02T11:27:24Z</dcterms:created>
  <dcterms:modified xsi:type="dcterms:W3CDTF">2026-05-05T06:38:04Z</dcterms:modified>
</cp:coreProperties>
</file>